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25" d="100"/>
          <a:sy n="125" d="100"/>
        </p:scale>
        <p:origin x="1812" y="-362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727029"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PIEDMONT</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Piedmont</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56745"/>
          </a:xfrm>
          <a:prstGeom prst="rect">
            <a:avLst/>
          </a:prstGeom>
          <a:noFill/>
          <a:ln>
            <a:noFill/>
          </a:ln>
        </p:spPr>
        <p:txBody>
          <a:bodyPr wrap="square" lIns="91440" tIns="0" numCol="1" spcCol="228600" rtlCol="0">
            <a:spAutoFit/>
          </a:bodyPr>
          <a:lstStyle/>
          <a:p>
            <a:pPr>
              <a:lnSpc>
                <a:spcPts val="1600"/>
              </a:lnSpc>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over $</a:t>
            </a:r>
            <a:r>
              <a:rPr lang="en-US" sz="900" b="1" spc="10" dirty="0">
                <a:latin typeface="Century Gothic" panose="020B0502020202020204" pitchFamily="34" charset="0"/>
                <a:cs typeface="News Gothic MT"/>
              </a:rPr>
              <a:t>2</a:t>
            </a:r>
            <a:r>
              <a:rPr lang="en-US" sz="900" b="1" spc="10" dirty="0" smtClean="0">
                <a:latin typeface="Century Gothic" panose="020B0502020202020204" pitchFamily="34" charset="0"/>
                <a:cs typeface="News Gothic MT"/>
              </a:rPr>
              <a:t>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Piedmont, </a:t>
            </a:r>
            <a:r>
              <a:rPr lang="en-US" sz="900" spc="10" dirty="0" smtClean="0">
                <a:latin typeface="Century Gothic" panose="020B0502020202020204" pitchFamily="34" charset="0"/>
                <a:cs typeface="News Gothic MT"/>
              </a:rPr>
              <a:t>facilitating faster </a:t>
            </a:r>
          </a:p>
          <a:p>
            <a:pPr>
              <a:lnSpc>
                <a:spcPts val="1600"/>
              </a:lnSpc>
              <a:buClr>
                <a:srgbClr val="D07921"/>
              </a:buClr>
              <a:buSzPct val="175000"/>
            </a:pPr>
            <a:r>
              <a:rPr lang="en-US" sz="900" spc="10" dirty="0" smtClean="0">
                <a:latin typeface="Century Gothic" panose="020B0502020202020204" pitchFamily="34" charset="0"/>
                <a:cs typeface="News Gothic MT"/>
              </a:rPr>
              <a:t>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PIEDMONT</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923330"/>
          </a:xfrm>
          <a:prstGeom prst="rect">
            <a:avLst/>
          </a:prstGeom>
          <a:noFill/>
          <a:ln>
            <a:noFill/>
          </a:ln>
        </p:spPr>
        <p:txBody>
          <a:bodyPr wrap="square" lIns="0" tIns="0" rIns="0" bIns="0" numCol="1" spcCol="228600" rtlCol="0">
            <a:spAutoFit/>
          </a:bodyPr>
          <a:lstStyle/>
          <a:p>
            <a:pPr>
              <a:lnSpc>
                <a:spcPts val="1800"/>
              </a:lnSpc>
              <a:spcAft>
                <a:spcPts val="400"/>
              </a:spcAft>
              <a:buSzPct val="100000"/>
            </a:pPr>
            <a:r>
              <a:rPr lang="en-US" sz="900" spc="10" dirty="0">
                <a:latin typeface="Century Gothic" panose="020B0502020202020204" pitchFamily="34" charset="0"/>
                <a:cs typeface="News Gothic MT"/>
              </a:rPr>
              <a:t>The City of Piedmont is delivering </a:t>
            </a:r>
            <a:r>
              <a:rPr lang="en-US" sz="900" b="1" spc="10" dirty="0">
                <a:latin typeface="Century Gothic" panose="020B0502020202020204" pitchFamily="34" charset="0"/>
                <a:cs typeface="News Gothic MT"/>
              </a:rPr>
              <a:t>Pavement Restoration </a:t>
            </a:r>
            <a:r>
              <a:rPr lang="en-US" sz="900" spc="10" dirty="0">
                <a:latin typeface="Century Gothic" panose="020B0502020202020204" pitchFamily="34" charset="0"/>
                <a:cs typeface="News Gothic MT"/>
              </a:rPr>
              <a:t>of local streets and roads proposed in FY2018-19 funded 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 Work includes new pavement surface treatments and repairs to existing city streets. </a:t>
            </a:r>
          </a:p>
        </p:txBody>
      </p:sp>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30" name="Rectangle 29"/>
          <p:cNvSpPr/>
          <p:nvPr/>
        </p:nvSpPr>
        <p:spPr>
          <a:xfrm>
            <a:off x="3268444" y="5681319"/>
            <a:ext cx="4281949" cy="393548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p:cNvSpPr txBox="1"/>
          <p:nvPr/>
        </p:nvSpPr>
        <p:spPr>
          <a:xfrm>
            <a:off x="3276850" y="5892325"/>
            <a:ext cx="4273544"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32" name="TextBox 31"/>
          <p:cNvSpPr txBox="1"/>
          <p:nvPr/>
        </p:nvSpPr>
        <p:spPr>
          <a:xfrm>
            <a:off x="3362574" y="628413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be submitted to the 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pic>
        <p:nvPicPr>
          <p:cNvPr id="33" name="Picture 32"/>
          <p:cNvPicPr/>
          <p:nvPr/>
        </p:nvPicPr>
        <p:blipFill rotWithShape="1">
          <a:blip r:embed="rId3" cstate="print">
            <a:extLst>
              <a:ext uri="{28A0092B-C50C-407E-A947-70E740481C1C}">
                <a14:useLocalDpi xmlns:a14="http://schemas.microsoft.com/office/drawing/2010/main" val="0"/>
              </a:ext>
            </a:extLst>
          </a:blip>
          <a:srcRect l="15870" t="-1" r="1010" b="1437"/>
          <a:stretch/>
        </p:blipFill>
        <p:spPr>
          <a:xfrm>
            <a:off x="3268444" y="3521510"/>
            <a:ext cx="1936570" cy="1767400"/>
          </a:xfrm>
          <a:prstGeom prst="rect">
            <a:avLst/>
          </a:prstGeom>
          <a:ln w="6350">
            <a:solidFill>
              <a:schemeClr val="bg1">
                <a:lumMod val="85000"/>
              </a:schemeClr>
            </a:solidFill>
          </a:ln>
        </p:spPr>
      </p:pic>
      <p:pic>
        <p:nvPicPr>
          <p:cNvPr id="34" name="Picture 33"/>
          <p:cNvPicPr/>
          <p:nvPr/>
        </p:nvPicPr>
        <p:blipFill rotWithShape="1">
          <a:blip r:embed="rId4" cstate="print">
            <a:extLst>
              <a:ext uri="{28A0092B-C50C-407E-A947-70E740481C1C}">
                <a14:useLocalDpi xmlns:a14="http://schemas.microsoft.com/office/drawing/2010/main" val="0"/>
              </a:ext>
            </a:extLst>
          </a:blip>
          <a:srcRect l="11442"/>
          <a:stretch/>
        </p:blipFill>
        <p:spPr>
          <a:xfrm>
            <a:off x="5353878" y="3525930"/>
            <a:ext cx="2196516" cy="1762980"/>
          </a:xfrm>
          <a:prstGeom prst="rect">
            <a:avLst/>
          </a:prstGeom>
          <a:ln>
            <a:solidFill>
              <a:schemeClr val="bg1">
                <a:lumMod val="85000"/>
              </a:schemeClr>
            </a:solidFill>
          </a:ln>
        </p:spPr>
      </p:pic>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PIEDMONT</a:t>
            </a:r>
            <a:endParaRPr lang="en-US" sz="1050" spc="-30" dirty="0">
              <a:solidFill>
                <a:schemeClr val="tx1">
                  <a:lumMod val="65000"/>
                  <a:lumOff val="35000"/>
                </a:schemeClr>
              </a:solidFill>
              <a:latin typeface="Century Gothic" panose="020B0502020202020204" pitchFamily="34" charset="0"/>
              <a:cs typeface="Verdana"/>
            </a:endParaRPr>
          </a:p>
        </p:txBody>
      </p:sp>
      <p:sp>
        <p:nvSpPr>
          <p:cNvPr id="37" name="TextBox 36"/>
          <p:cNvSpPr txBox="1"/>
          <p:nvPr/>
        </p:nvSpPr>
        <p:spPr>
          <a:xfrm>
            <a:off x="318622" y="723345"/>
            <a:ext cx="2729262" cy="9094797"/>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Require any measure </a:t>
            </a:r>
            <a:r>
              <a:rPr lang="en-US" sz="900" spc="10" dirty="0">
                <a:latin typeface="Century Gothic" panose="020B0502020202020204" pitchFamily="34" charset="0"/>
                <a:cs typeface="News Gothic MT"/>
              </a:rPr>
              <a:t>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a:t>
            </a:r>
            <a:r>
              <a:rPr lang="en-US" sz="900" spc="10" dirty="0">
                <a:latin typeface="Century Gothic" panose="020B0502020202020204" pitchFamily="34" charset="0"/>
                <a:cs typeface="News Gothic MT"/>
              </a:rPr>
              <a:t>the 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82" name="TextBox 81"/>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sp>
        <p:nvSpPr>
          <p:cNvPr id="77" name="Rectangle 76"/>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sp>
        <p:nvSpPr>
          <p:cNvPr id="32" name="TextBox 31"/>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52" name="Group 51"/>
          <p:cNvGrpSpPr/>
          <p:nvPr/>
        </p:nvGrpSpPr>
        <p:grpSpPr>
          <a:xfrm>
            <a:off x="3278551" y="2725011"/>
            <a:ext cx="4206241" cy="1543343"/>
            <a:chOff x="3278551" y="2592447"/>
            <a:chExt cx="4206241" cy="1543343"/>
          </a:xfrm>
        </p:grpSpPr>
        <p:sp>
          <p:nvSpPr>
            <p:cNvPr id="53" name="Rectangle 52"/>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TextBox 53"/>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6" name="Rectangle 55"/>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57" name="Group 56"/>
          <p:cNvGrpSpPr/>
          <p:nvPr/>
        </p:nvGrpSpPr>
        <p:grpSpPr>
          <a:xfrm>
            <a:off x="3275678" y="4425598"/>
            <a:ext cx="4207578" cy="1545602"/>
            <a:chOff x="3274422" y="4343565"/>
            <a:chExt cx="4207578" cy="1545602"/>
          </a:xfrm>
        </p:grpSpPr>
        <p:sp>
          <p:nvSpPr>
            <p:cNvPr id="58" name="Rectangle 57"/>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61" name="Rectangle 60"/>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62" name="Group 61"/>
          <p:cNvGrpSpPr/>
          <p:nvPr/>
        </p:nvGrpSpPr>
        <p:grpSpPr>
          <a:xfrm>
            <a:off x="3274422" y="6131141"/>
            <a:ext cx="4210369" cy="1211341"/>
            <a:chOff x="3274422" y="6083013"/>
            <a:chExt cx="4210369" cy="1211341"/>
          </a:xfrm>
        </p:grpSpPr>
        <p:sp>
          <p:nvSpPr>
            <p:cNvPr id="68" name="Rectangle 67"/>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TextBox 68"/>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83" name="Picture 82"/>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84" name="Rectangle 83"/>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5044</TotalTime>
  <Words>571</Words>
  <Application>Microsoft Office PowerPoint</Application>
  <PresentationFormat>Custom</PresentationFormat>
  <Paragraphs>71</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469</cp:revision>
  <cp:lastPrinted>2018-07-18T19:31:57Z</cp:lastPrinted>
  <dcterms:created xsi:type="dcterms:W3CDTF">2017-02-01T18:34:49Z</dcterms:created>
  <dcterms:modified xsi:type="dcterms:W3CDTF">2018-09-05T16:03:44Z</dcterms:modified>
</cp:coreProperties>
</file>