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2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81531"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EMERYVILLE</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Emeryville</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56745"/>
          </a:xfrm>
          <a:prstGeom prst="rect">
            <a:avLst/>
          </a:prstGeom>
          <a:noFill/>
          <a:ln>
            <a:noFill/>
          </a:ln>
        </p:spPr>
        <p:txBody>
          <a:bodyPr wrap="square" lIns="91440" tIns="0" numCol="1" spcCol="228600" rtlCol="0">
            <a:spAutoFit/>
          </a:bodyPr>
          <a:lstStyle/>
          <a:p>
            <a:pPr>
              <a:lnSpc>
                <a:spcPts val="1600"/>
              </a:lnSpc>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$2 million </a:t>
            </a:r>
            <a:r>
              <a:rPr lang="en-US" sz="900" b="1" spc="10" dirty="0">
                <a:latin typeface="Century Gothic" panose="020B0502020202020204" pitchFamily="34" charset="0"/>
                <a:cs typeface="News Gothic MT"/>
              </a:rPr>
              <a:t>for road repairs and maintenance over the next 10 years for the City of </a:t>
            </a:r>
            <a:r>
              <a:rPr lang="en-US" sz="900" b="1" spc="10" dirty="0" smtClean="0">
                <a:latin typeface="Century Gothic" panose="020B0502020202020204" pitchFamily="34" charset="0"/>
                <a:cs typeface="News Gothic MT"/>
              </a:rPr>
              <a:t>Emeryville, </a:t>
            </a:r>
            <a:r>
              <a:rPr lang="en-US" sz="900" spc="10" dirty="0" smtClean="0">
                <a:latin typeface="Century Gothic" panose="020B0502020202020204" pitchFamily="34" charset="0"/>
                <a:cs typeface="News Gothic MT"/>
              </a:rPr>
              <a:t>facilitating faster </a:t>
            </a:r>
          </a:p>
          <a:p>
            <a:pPr>
              <a:lnSpc>
                <a:spcPts val="1600"/>
              </a:lnSpc>
              <a:buClr>
                <a:srgbClr val="D07921"/>
              </a:buClr>
              <a:buSzPct val="175000"/>
            </a:pPr>
            <a:r>
              <a:rPr lang="en-US" sz="900" spc="10" dirty="0" smtClean="0">
                <a:latin typeface="Century Gothic" panose="020B0502020202020204" pitchFamily="34" charset="0"/>
                <a:cs typeface="News Gothic MT"/>
              </a:rPr>
              <a:t>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EMERYVILLE</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1308050"/>
          </a:xfrm>
          <a:prstGeom prst="rect">
            <a:avLst/>
          </a:prstGeom>
          <a:noFill/>
          <a:ln>
            <a:noFill/>
          </a:ln>
        </p:spPr>
        <p:txBody>
          <a:bodyPr wrap="square" lIns="0" tIns="0" rIns="0" bIns="0" numCol="1" spcCol="228600" rtlCol="0">
            <a:spAutoFit/>
          </a:bodyPr>
          <a:lstStyle/>
          <a:p>
            <a:pPr>
              <a:lnSpc>
                <a:spcPts val="1500"/>
              </a:lnSpc>
              <a:spcAft>
                <a:spcPts val="400"/>
              </a:spcAft>
              <a:buSzPct val="100000"/>
            </a:pP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City of Emeryville’s </a:t>
            </a:r>
            <a:r>
              <a:rPr lang="en-US" sz="900" b="1" spc="10" dirty="0">
                <a:latin typeface="Century Gothic" panose="020B0502020202020204" pitchFamily="34" charset="0"/>
                <a:cs typeface="News Gothic MT"/>
              </a:rPr>
              <a:t>San Pablo Avenue Mid-Block Cross Walk </a:t>
            </a:r>
            <a:r>
              <a:rPr lang="en-US" sz="900" spc="10" dirty="0">
                <a:latin typeface="Century Gothic" panose="020B0502020202020204" pitchFamily="34" charset="0"/>
                <a:cs typeface="News Gothic MT"/>
              </a:rPr>
              <a:t>project will deliver added safety by constructing:</a:t>
            </a:r>
          </a:p>
          <a:p>
            <a:pPr marL="339725" indent="-111125">
              <a:lnSpc>
                <a:spcPts val="1200"/>
              </a:lnSpc>
              <a:spcAft>
                <a:spcPts val="4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pedestrian ramps in compliance with the Americans with Disabilities </a:t>
            </a:r>
            <a:r>
              <a:rPr lang="en-US" sz="900" spc="10" dirty="0" smtClean="0">
                <a:latin typeface="Century Gothic" panose="020B0502020202020204" pitchFamily="34" charset="0"/>
                <a:cs typeface="News Gothic MT"/>
              </a:rPr>
              <a:t>Act (ADA).</a:t>
            </a:r>
            <a:endParaRPr lang="en-US" sz="900" spc="10" dirty="0">
              <a:latin typeface="Century Gothic" panose="020B0502020202020204" pitchFamily="34" charset="0"/>
              <a:cs typeface="News Gothic MT"/>
            </a:endParaRPr>
          </a:p>
          <a:p>
            <a:pPr marL="339725" indent="-111125">
              <a:lnSpc>
                <a:spcPts val="1200"/>
              </a:lnSpc>
              <a:spcAft>
                <a:spcPts val="4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A new pedestrian refuge area in the median.</a:t>
            </a:r>
          </a:p>
          <a:p>
            <a:pPr marL="339725" indent="-111125">
              <a:lnSpc>
                <a:spcPts val="1200"/>
              </a:lnSpc>
              <a:spcAft>
                <a:spcPts val="4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Installing highly visible pedestrian/vehicular traffic control devices motorists and create bicycle facilities.</a:t>
            </a: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Rectangle 20"/>
          <p:cNvSpPr/>
          <p:nvPr/>
        </p:nvSpPr>
        <p:spPr>
          <a:xfrm>
            <a:off x="3268444" y="5681319"/>
            <a:ext cx="4281949" cy="393548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276850" y="5892325"/>
            <a:ext cx="4273544"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8" name="Picture 27"/>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68444" y="3649750"/>
            <a:ext cx="1936570" cy="1767400"/>
          </a:xfrm>
          <a:prstGeom prst="rect">
            <a:avLst/>
          </a:prstGeom>
          <a:ln w="6350">
            <a:solidFill>
              <a:schemeClr val="bg1">
                <a:lumMod val="85000"/>
              </a:schemeClr>
            </a:solidFill>
          </a:ln>
        </p:spPr>
      </p:pic>
      <p:pic>
        <p:nvPicPr>
          <p:cNvPr id="29" name="Picture 28"/>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635039"/>
            <a:ext cx="2196516" cy="1762980"/>
          </a:xfrm>
          <a:prstGeom prst="rect">
            <a:avLst/>
          </a:prstGeom>
          <a:ln>
            <a:solidFill>
              <a:schemeClr val="bg1">
                <a:lumMod val="85000"/>
              </a:schemeClr>
            </a:solidFill>
          </a:ln>
        </p:spPr>
      </p:pic>
      <p:sp>
        <p:nvSpPr>
          <p:cNvPr id="24" name="TextBox 23"/>
          <p:cNvSpPr txBox="1"/>
          <p:nvPr/>
        </p:nvSpPr>
        <p:spPr>
          <a:xfrm>
            <a:off x="3379433" y="6277551"/>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EMERYVILLE</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5058</TotalTime>
  <Words>585</Words>
  <Application>Microsoft Office PowerPoint</Application>
  <PresentationFormat>Custom</PresentationFormat>
  <Paragraphs>74</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470</cp:revision>
  <cp:lastPrinted>2018-07-18T19:31:57Z</cp:lastPrinted>
  <dcterms:created xsi:type="dcterms:W3CDTF">2017-02-01T18:34:49Z</dcterms:created>
  <dcterms:modified xsi:type="dcterms:W3CDTF">2018-09-05T15:49:39Z</dcterms:modified>
</cp:coreProperties>
</file>